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25" d="100"/>
          <a:sy n="125" d="100"/>
        </p:scale>
        <p:origin x="163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716767-A83F-4855-A438-AA90B28BA524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56C15D-A53E-45B1-97F8-482C83FCB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839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56C15D-A53E-45B1-97F8-482C83FCB50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195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5EA26-5A59-48FA-A2EB-2DC5E062F872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62F2-6225-4BFE-A020-84A5427EA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001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5EA26-5A59-48FA-A2EB-2DC5E062F872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62F2-6225-4BFE-A020-84A5427EA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19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5EA26-5A59-48FA-A2EB-2DC5E062F872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62F2-6225-4BFE-A020-84A5427EA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851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5EA26-5A59-48FA-A2EB-2DC5E062F872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62F2-6225-4BFE-A020-84A5427EA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575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5EA26-5A59-48FA-A2EB-2DC5E062F872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62F2-6225-4BFE-A020-84A5427EA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405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5EA26-5A59-48FA-A2EB-2DC5E062F872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62F2-6225-4BFE-A020-84A5427EA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142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5EA26-5A59-48FA-A2EB-2DC5E062F872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62F2-6225-4BFE-A020-84A5427EA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553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5EA26-5A59-48FA-A2EB-2DC5E062F872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62F2-6225-4BFE-A020-84A5427EA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762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5EA26-5A59-48FA-A2EB-2DC5E062F872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62F2-6225-4BFE-A020-84A5427EA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688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5EA26-5A59-48FA-A2EB-2DC5E062F872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62F2-6225-4BFE-A020-84A5427EA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852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5EA26-5A59-48FA-A2EB-2DC5E062F872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62F2-6225-4BFE-A020-84A5427EA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873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5EA26-5A59-48FA-A2EB-2DC5E062F872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EB62F2-6225-4BFE-A020-84A5427EA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034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microsoft.com/office/2007/relationships/hdphoto" Target="../media/hdphoto3.wdp"/><Relationship Id="rId3" Type="http://schemas.openxmlformats.org/officeDocument/2006/relationships/image" Target="../media/image1.gif"/><Relationship Id="rId7" Type="http://schemas.microsoft.com/office/2007/relationships/hdphoto" Target="../media/hdphoto1.wdp"/><Relationship Id="rId12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7.gif"/><Relationship Id="rId5" Type="http://schemas.openxmlformats.org/officeDocument/2006/relationships/image" Target="../media/image3.gif"/><Relationship Id="rId15" Type="http://schemas.microsoft.com/office/2007/relationships/hdphoto" Target="../media/hdphoto4.wdp"/><Relationship Id="rId10" Type="http://schemas.microsoft.com/office/2007/relationships/hdphoto" Target="../media/hdphoto2.wdp"/><Relationship Id="rId4" Type="http://schemas.openxmlformats.org/officeDocument/2006/relationships/image" Target="../media/image2.gif"/><Relationship Id="rId9" Type="http://schemas.openxmlformats.org/officeDocument/2006/relationships/image" Target="../media/image6.png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9612376"/>
              </p:ext>
            </p:extLst>
          </p:nvPr>
        </p:nvGraphicFramePr>
        <p:xfrm>
          <a:off x="701458" y="588722"/>
          <a:ext cx="6363485" cy="8854371"/>
        </p:xfrm>
        <a:graphic>
          <a:graphicData uri="http://schemas.openxmlformats.org/drawingml/2006/table">
            <a:tbl>
              <a:tblPr/>
              <a:tblGrid>
                <a:gridCol w="6363485"/>
              </a:tblGrid>
              <a:tr h="885437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76200" cmpd="sng">
                      <a:solidFill>
                        <a:schemeClr val="tx1"/>
                      </a:solidFill>
                      <a:prstDash val="solid"/>
                    </a:lnL>
                    <a:lnR w="76200" cmpd="sng">
                      <a:solidFill>
                        <a:schemeClr val="tx1"/>
                      </a:solidFill>
                      <a:prstDash val="solid"/>
                    </a:lnR>
                    <a:lnT w="76200" cmpd="sng">
                      <a:solidFill>
                        <a:schemeClr val="tx1"/>
                      </a:solidFill>
                      <a:prstDash val="solid"/>
                    </a:lnT>
                    <a:lnB w="762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97616"/>
              </p:ext>
            </p:extLst>
          </p:nvPr>
        </p:nvGraphicFramePr>
        <p:xfrm>
          <a:off x="770020" y="622300"/>
          <a:ext cx="6219503" cy="88075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0206"/>
                <a:gridCol w="3130928"/>
                <a:gridCol w="1368369"/>
              </a:tblGrid>
              <a:tr h="1680942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Steps</a:t>
                      </a:r>
                    </a:p>
                    <a:p>
                      <a:pPr algn="ctr"/>
                      <a:endParaRPr lang="en-US" sz="2400" dirty="0" smtClean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  <a:p>
                      <a:pPr algn="ctr"/>
                      <a:endParaRPr lang="en-US" sz="2400" dirty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Critical</a:t>
                      </a:r>
                      <a:r>
                        <a:rPr lang="en-US" sz="2400" baseline="0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 Friends</a:t>
                      </a:r>
                    </a:p>
                    <a:p>
                      <a:endParaRPr lang="en-US" sz="2400" baseline="0" dirty="0" smtClean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  <a:p>
                      <a:endParaRPr lang="en-US" sz="1200" baseline="0" dirty="0" smtClean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  <a:p>
                      <a:endParaRPr lang="en-US" sz="1200" baseline="0" dirty="0" smtClean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  <a:p>
                      <a:endParaRPr lang="en-US" sz="1200" baseline="0" dirty="0" smtClean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  <a:p>
                      <a:endParaRPr lang="en-US" sz="2400" dirty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</a:txBody>
                  <a:tcPr marL="58293" marR="58293" marT="29146" marB="29146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Minutes</a:t>
                      </a:r>
                    </a:p>
                    <a:p>
                      <a:pPr algn="ctr"/>
                      <a:endParaRPr lang="en-US" sz="2400" dirty="0" smtClean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  <a:p>
                      <a:pPr algn="ctr"/>
                      <a:r>
                        <a:rPr lang="en-US" sz="2400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15</a:t>
                      </a:r>
                      <a:endParaRPr lang="en-US" sz="2400" dirty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</a:txBody>
                  <a:tcPr marL="58293" marR="58293" marT="29146" marB="29146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780156">
                <a:tc>
                  <a:txBody>
                    <a:bodyPr/>
                    <a:lstStyle/>
                    <a:p>
                      <a:endParaRPr lang="en-US" dirty="0" smtClean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  <a:p>
                      <a:endParaRPr lang="en-US" dirty="0" smtClean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  <a:p>
                      <a:endParaRPr lang="en-US" dirty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1200" b="1" dirty="0" smtClean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  <a:p>
                      <a:r>
                        <a:rPr lang="en-US" sz="1200" b="1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PROJECT INFOGRAPHIC</a:t>
                      </a:r>
                    </a:p>
                    <a:p>
                      <a:r>
                        <a:rPr lang="en-US" sz="1200" b="1" i="1" dirty="0" smtClean="0">
                          <a:solidFill>
                            <a:srgbClr val="009900"/>
                          </a:solidFill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Audience</a:t>
                      </a:r>
                      <a:r>
                        <a:rPr lang="en-US" sz="1200" baseline="0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 reads the infographic</a:t>
                      </a:r>
                      <a:endParaRPr lang="en-US" sz="1200" dirty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</a:txBody>
                  <a:tcPr marL="58293" marR="58293" marT="29146" marB="291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b="1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1</a:t>
                      </a:r>
                      <a:endParaRPr lang="en-US" sz="4400" b="1" dirty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</a:txBody>
                  <a:tcPr marL="58293" marR="58293" marT="29146" marB="29146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320176">
                <a:tc>
                  <a:txBody>
                    <a:bodyPr/>
                    <a:lstStyle/>
                    <a:p>
                      <a:endParaRPr lang="en-US" dirty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1200" b="1" baseline="0" dirty="0" smtClean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  <a:p>
                      <a:r>
                        <a:rPr lang="en-US" sz="1200" b="1" baseline="0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PREVIEW FEEDBACK &amp; PRESENT INFOGRAPHIC</a:t>
                      </a:r>
                    </a:p>
                    <a:p>
                      <a:r>
                        <a:rPr lang="en-US" sz="1200" b="1" i="1" baseline="0" dirty="0" smtClean="0">
                          <a:solidFill>
                            <a:srgbClr val="0070C0"/>
                          </a:solidFill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Presenter</a:t>
                      </a:r>
                      <a:r>
                        <a:rPr lang="en-US" sz="1200" baseline="0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 explains </a:t>
                      </a:r>
                      <a:r>
                        <a:rPr lang="en-US" sz="1200" baseline="0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professional product</a:t>
                      </a:r>
                      <a:endParaRPr lang="en-US" sz="1200" baseline="0" dirty="0" smtClean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  <a:p>
                      <a:endParaRPr lang="en-US" sz="1200" baseline="0" dirty="0" smtClean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  <a:p>
                      <a:r>
                        <a:rPr lang="en-US" sz="1200" b="1" i="1" baseline="0" dirty="0" smtClean="0">
                          <a:solidFill>
                            <a:srgbClr val="0070C0"/>
                          </a:solidFill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Presenter </a:t>
                      </a:r>
                      <a:r>
                        <a:rPr lang="en-US" sz="1200" b="0" i="0" baseline="0" dirty="0" smtClean="0">
                          <a:solidFill>
                            <a:schemeClr val="dk1"/>
                          </a:solidFill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id</a:t>
                      </a:r>
                      <a:r>
                        <a:rPr lang="en-US" sz="1200" baseline="0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entifies needed feedback </a:t>
                      </a:r>
                    </a:p>
                    <a:p>
                      <a:endParaRPr lang="en-US" sz="1200" dirty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</a:txBody>
                  <a:tcPr marL="58293" marR="58293" marT="29146" marB="291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b="1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5</a:t>
                      </a:r>
                      <a:endParaRPr lang="en-US" sz="4400" b="1" dirty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</a:txBody>
                  <a:tcPr marL="58293" marR="58293" marT="29146" marB="29146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780156">
                <a:tc>
                  <a:txBody>
                    <a:bodyPr/>
                    <a:lstStyle/>
                    <a:p>
                      <a:endParaRPr lang="en-US" dirty="0" smtClean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  <a:p>
                      <a:endParaRPr lang="en-US" dirty="0" smtClean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  <a:p>
                      <a:endParaRPr lang="en-US" dirty="0" smtClean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1200" b="1" dirty="0" smtClean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  <a:p>
                      <a:r>
                        <a:rPr lang="en-US" sz="1200" b="1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PROVIDE CLARIFICATION</a:t>
                      </a:r>
                    </a:p>
                    <a:p>
                      <a:r>
                        <a:rPr lang="en-US" sz="1200" b="1" i="1" dirty="0" smtClean="0">
                          <a:solidFill>
                            <a:srgbClr val="009900"/>
                          </a:solidFill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Audience </a:t>
                      </a:r>
                      <a:r>
                        <a:rPr lang="en-US" sz="1200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asks factual, clarifying questions</a:t>
                      </a:r>
                      <a:endParaRPr lang="en-US" sz="1200" dirty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</a:txBody>
                  <a:tcPr marL="58293" marR="58293" marT="29146" marB="291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b="1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2</a:t>
                      </a:r>
                      <a:endParaRPr lang="en-US" sz="4400" b="1" dirty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</a:txBody>
                  <a:tcPr marL="58293" marR="58293" marT="29146" marB="29146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500559">
                <a:tc>
                  <a:txBody>
                    <a:bodyPr/>
                    <a:lstStyle/>
                    <a:p>
                      <a:endParaRPr lang="en-US" dirty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1200" b="1" dirty="0" smtClean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  <a:p>
                      <a:r>
                        <a:rPr lang="en-US" sz="1200" b="1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PLAN </a:t>
                      </a:r>
                      <a:r>
                        <a:rPr lang="en-US" sz="1200" b="1" baseline="0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TALKING POINTS</a:t>
                      </a:r>
                      <a:endParaRPr lang="en-US" sz="1200" b="1" dirty="0" smtClean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  <a:p>
                      <a:r>
                        <a:rPr lang="en-US" sz="1200" b="1" i="1" dirty="0" smtClean="0">
                          <a:solidFill>
                            <a:srgbClr val="009900"/>
                          </a:solidFill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Audience</a:t>
                      </a:r>
                      <a:r>
                        <a:rPr lang="en-US" sz="1200" b="1" i="1" dirty="0" smtClean="0">
                          <a:solidFill>
                            <a:srgbClr val="00B050"/>
                          </a:solidFill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 </a:t>
                      </a:r>
                      <a:r>
                        <a:rPr lang="en-US" sz="1200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silently</a:t>
                      </a:r>
                      <a:r>
                        <a:rPr lang="en-US" sz="1200" baseline="0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 lists talking points</a:t>
                      </a:r>
                    </a:p>
                    <a:p>
                      <a:endParaRPr lang="en-US" sz="1200" baseline="0" dirty="0" smtClean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  <a:p>
                      <a:r>
                        <a:rPr lang="en-US" sz="1200" b="1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PREPARE FOR</a:t>
                      </a:r>
                      <a:r>
                        <a:rPr lang="en-US" sz="1200" b="1" baseline="0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 NOTE-TAKING</a:t>
                      </a:r>
                      <a:endParaRPr lang="en-US" sz="1200" b="1" dirty="0" smtClean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  <a:p>
                      <a:r>
                        <a:rPr lang="en-US" sz="1200" b="1" i="1" baseline="0" dirty="0" smtClean="0">
                          <a:solidFill>
                            <a:srgbClr val="0070C0"/>
                          </a:solidFill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Presenter </a:t>
                      </a:r>
                      <a:r>
                        <a:rPr lang="en-US" sz="1200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turns</a:t>
                      </a:r>
                      <a:r>
                        <a:rPr lang="en-US" sz="1200" baseline="0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 back to audience and </a:t>
                      </a:r>
                      <a:r>
                        <a:rPr lang="en-US" sz="1200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prepares</a:t>
                      </a:r>
                      <a:r>
                        <a:rPr lang="en-US" sz="1200" baseline="0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 to take notes</a:t>
                      </a:r>
                    </a:p>
                    <a:p>
                      <a:endParaRPr lang="en-US" sz="1200" dirty="0" smtClean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</a:txBody>
                  <a:tcPr marL="58293" marR="58293" marT="29146" marB="291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b="1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1</a:t>
                      </a:r>
                      <a:endParaRPr lang="en-US" sz="4400" b="1" dirty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</a:txBody>
                  <a:tcPr marL="58293" marR="58293" marT="29146" marB="29146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680942">
                <a:tc>
                  <a:txBody>
                    <a:bodyPr/>
                    <a:lstStyle/>
                    <a:p>
                      <a:endParaRPr lang="en-US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 smtClean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PROCESS PROJECT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1" dirty="0" smtClean="0">
                          <a:solidFill>
                            <a:srgbClr val="009900"/>
                          </a:solidFill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Audience</a:t>
                      </a:r>
                      <a:r>
                        <a:rPr lang="en-US" sz="1200" b="1" i="1" dirty="0" smtClean="0">
                          <a:solidFill>
                            <a:srgbClr val="00B050"/>
                          </a:solidFill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 </a:t>
                      </a:r>
                      <a:r>
                        <a:rPr lang="en-US" sz="1200" b="0" baseline="0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respectfully discusses </a:t>
                      </a:r>
                      <a:r>
                        <a:rPr lang="en-US" sz="1200" b="0" baseline="0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as </a:t>
                      </a:r>
                      <a:r>
                        <a:rPr lang="en-US" sz="1200" b="0" baseline="0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presenter takes notes</a:t>
                      </a:r>
                      <a:endParaRPr lang="en-US" sz="1200" b="0" dirty="0" smtClean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 smtClean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One exciting thing about this </a:t>
                      </a:r>
                      <a:r>
                        <a:rPr lang="en-US" sz="1200" b="0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is…</a:t>
                      </a:r>
                      <a:endParaRPr lang="en-US" sz="1200" b="0" dirty="0" smtClean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I</a:t>
                      </a:r>
                      <a:r>
                        <a:rPr lang="en-US" sz="1200" b="0" baseline="0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 think --- will be effective because…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baseline="0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I wonder if….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200" b="0" baseline="0" dirty="0" smtClean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</a:txBody>
                  <a:tcPr marL="58293" marR="58293" marT="29146" marB="291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b="1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5</a:t>
                      </a:r>
                      <a:endParaRPr lang="en-US" sz="4400" b="1" dirty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</a:txBody>
                  <a:tcPr marL="58293" marR="58293" marT="29146" marB="29146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957419">
                <a:tc>
                  <a:txBody>
                    <a:bodyPr/>
                    <a:lstStyle/>
                    <a:p>
                      <a:endParaRPr lang="en-US" dirty="0" smtClean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  <a:p>
                      <a:endParaRPr lang="en-US" dirty="0" smtClean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  <a:p>
                      <a:endParaRPr lang="en-US" dirty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b="1" dirty="0" smtClean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  <a:p>
                      <a:r>
                        <a:rPr lang="en-US" sz="1200" b="1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PRESENTER</a:t>
                      </a:r>
                      <a:r>
                        <a:rPr lang="en-US" sz="1200" b="1" baseline="0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 RESPONSE</a:t>
                      </a:r>
                    </a:p>
                    <a:p>
                      <a:r>
                        <a:rPr lang="en-US" sz="1200" b="1" i="1" baseline="0" dirty="0" smtClean="0">
                          <a:solidFill>
                            <a:srgbClr val="0070C0"/>
                          </a:solidFill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Presenter </a:t>
                      </a:r>
                      <a:r>
                        <a:rPr lang="en-US" sz="1200" b="0" baseline="0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shares impressions and next steps</a:t>
                      </a:r>
                      <a:endParaRPr lang="en-US" sz="1200" b="0" dirty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</a:txBody>
                  <a:tcPr marL="58293" marR="58293" marT="29146" marB="29146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b="1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1</a:t>
                      </a:r>
                      <a:endParaRPr lang="en-US" sz="4400" b="1" dirty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</a:txBody>
                  <a:tcPr marL="58293" marR="58293" marT="29146" marB="29146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4872" y="1074503"/>
            <a:ext cx="2028481" cy="1267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001" y="2313795"/>
            <a:ext cx="1080143" cy="81010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064" y="6833568"/>
            <a:ext cx="1667705" cy="1539024"/>
          </a:xfrm>
          <a:prstGeom prst="rect">
            <a:avLst/>
          </a:prstGeom>
        </p:spPr>
      </p:pic>
      <p:pic>
        <p:nvPicPr>
          <p:cNvPr id="18" name="Picture 17"/>
          <p:cNvPicPr/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482" y="4497984"/>
            <a:ext cx="864870" cy="732790"/>
          </a:xfrm>
          <a:prstGeom prst="rect">
            <a:avLst/>
          </a:prstGeom>
        </p:spPr>
      </p:pic>
      <p:pic>
        <p:nvPicPr>
          <p:cNvPr id="19" name="Picture 18"/>
          <p:cNvPicPr/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21591" l="21635" r="80288">
                        <a14:foregroundMark x1="63942" y1="3977" x2="63942" y2="3977"/>
                        <a14:foregroundMark x1="71635" y1="6250" x2="71635" y2="6250"/>
                        <a14:foregroundMark x1="68269" y1="13068" x2="68269" y2="13068"/>
                        <a14:foregroundMark x1="35096" y1="17045" x2="35096" y2="1704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493" y="4497985"/>
            <a:ext cx="923859" cy="801474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731790" y="5411868"/>
            <a:ext cx="1685961" cy="1393486"/>
            <a:chOff x="610749" y="5368143"/>
            <a:chExt cx="1845232" cy="1466812"/>
          </a:xfrm>
        </p:grpSpPr>
        <p:pic>
          <p:nvPicPr>
            <p:cNvPr id="20" name="Picture 19"/>
            <p:cNvPicPr/>
            <p:nvPr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4167" b="94583" l="9735" r="8938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0749" y="5368143"/>
              <a:ext cx="1073488" cy="1062586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40284" y="6089522"/>
              <a:ext cx="1115697" cy="745433"/>
            </a:xfrm>
            <a:prstGeom prst="rect">
              <a:avLst/>
            </a:prstGeom>
          </p:spPr>
        </p:pic>
      </p:grpSp>
      <p:pic>
        <p:nvPicPr>
          <p:cNvPr id="22" name="Picture 21"/>
          <p:cNvPicPr/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98745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190" y="8516361"/>
            <a:ext cx="993162" cy="797306"/>
          </a:xfrm>
          <a:prstGeom prst="rect">
            <a:avLst/>
          </a:prstGeom>
        </p:spPr>
      </p:pic>
      <p:pic>
        <p:nvPicPr>
          <p:cNvPr id="23" name="Picture 22"/>
          <p:cNvPicPr/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2623" b="100000" l="0" r="100000">
                        <a14:foregroundMark x1="33810" y1="48525" x2="33810" y2="48525"/>
                        <a14:foregroundMark x1="52381" y1="51475" x2="52381" y2="51475"/>
                        <a14:foregroundMark x1="39048" y1="65246" x2="39048" y2="65246"/>
                        <a14:foregroundMark x1="37619" y1="59344" x2="37619" y2="59344"/>
                        <a14:foregroundMark x1="40476" y1="59344" x2="40476" y2="59344"/>
                        <a14:foregroundMark x1="53810" y1="81639" x2="53810" y2="81639"/>
                        <a14:foregroundMark x1="11905" y1="54754" x2="11905" y2="54754"/>
                        <a14:foregroundMark x1="10952" y1="61967" x2="10952" y2="61967"/>
                        <a14:foregroundMark x1="10476" y1="66557" x2="10476" y2="66557"/>
                        <a14:foregroundMark x1="8095" y1="27541" x2="8095" y2="27541"/>
                        <a14:foregroundMark x1="18571" y1="25902" x2="18571" y2="25902"/>
                        <a14:foregroundMark x1="20476" y1="21311" x2="20476" y2="21311"/>
                        <a14:foregroundMark x1="25714" y1="21967" x2="25714" y2="21967"/>
                        <a14:foregroundMark x1="27143" y1="19344" x2="27143" y2="19344"/>
                        <a14:foregroundMark x1="7143" y1="64590" x2="7143" y2="64590"/>
                        <a14:foregroundMark x1="36667" y1="69836" x2="36667" y2="69836"/>
                        <a14:foregroundMark x1="38095" y1="77049" x2="38095" y2="77049"/>
                        <a14:foregroundMark x1="36190" y1="81639" x2="36190" y2="81639"/>
                        <a14:foregroundMark x1="27619" y1="59344" x2="27619" y2="59344"/>
                        <a14:foregroundMark x1="69048" y1="12131" x2="69048" y2="12131"/>
                        <a14:foregroundMark x1="60476" y1="11803" x2="60476" y2="11803"/>
                        <a14:foregroundMark x1="65238" y1="24262" x2="65238" y2="24262"/>
                        <a14:foregroundMark x1="66190" y1="23934" x2="66190" y2="23934"/>
                        <a14:foregroundMark x1="67143" y1="28525" x2="67143" y2="28525"/>
                        <a14:foregroundMark x1="69524" y1="30164" x2="69524" y2="30164"/>
                        <a14:foregroundMark x1="84762" y1="11148" x2="84762" y2="11148"/>
                        <a14:foregroundMark x1="97619" y1="17049" x2="97619" y2="17049"/>
                        <a14:foregroundMark x1="93810" y1="31803" x2="93810" y2="3180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493" y="3071679"/>
            <a:ext cx="1038662" cy="1284296"/>
          </a:xfrm>
          <a:prstGeom prst="rect">
            <a:avLst/>
          </a:prstGeom>
        </p:spPr>
      </p:pic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>
          <a:xfrm>
            <a:off x="701458" y="9322649"/>
            <a:ext cx="6288065" cy="535517"/>
          </a:xfrm>
        </p:spPr>
        <p:txBody>
          <a:bodyPr/>
          <a:lstStyle/>
          <a:p>
            <a:r>
              <a:rPr lang="en-US" dirty="0" smtClean="0"/>
              <a:t>2017 * Cindy Kendall, Stephen </a:t>
            </a:r>
            <a:r>
              <a:rPr lang="en-US" dirty="0" err="1" smtClean="0"/>
              <a:t>Tschudi</a:t>
            </a:r>
            <a:r>
              <a:rPr lang="en-US" dirty="0" smtClean="0"/>
              <a:t>, &amp; Cherice Montgomery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84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481</TotalTime>
  <Words>107</Words>
  <Application>Microsoft Office PowerPoint</Application>
  <PresentationFormat>Custom</PresentationFormat>
  <Paragraphs>46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Khmer UI</vt:lpstr>
      <vt:lpstr>Office Theme</vt:lpstr>
      <vt:lpstr>PowerPoint Presentation</vt:lpstr>
    </vt:vector>
  </TitlesOfParts>
  <Company>Brigham Young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Cherice Montgomery</dc:creator>
  <cp:lastModifiedBy>Cherice Montgomery</cp:lastModifiedBy>
  <cp:revision>16</cp:revision>
  <dcterms:created xsi:type="dcterms:W3CDTF">2017-08-09T01:29:51Z</dcterms:created>
  <dcterms:modified xsi:type="dcterms:W3CDTF">2017-10-12T18:32:42Z</dcterms:modified>
</cp:coreProperties>
</file>